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597938" cy="30238700"/>
  <p:notesSz cx="6858000" cy="9144000"/>
  <p:defaultTextStyle>
    <a:defPPr>
      <a:defRPr lang="en-US"/>
    </a:defPPr>
    <a:lvl1pPr marL="0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1pPr>
    <a:lvl2pPr marL="1244041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2pPr>
    <a:lvl3pPr marL="2488082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3pPr>
    <a:lvl4pPr marL="3732124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4pPr>
    <a:lvl5pPr marL="4976165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5pPr>
    <a:lvl6pPr marL="6220206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6pPr>
    <a:lvl7pPr marL="7464247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7pPr>
    <a:lvl8pPr marL="8708288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8pPr>
    <a:lvl9pPr marL="9952330" algn="l" defTabSz="2488082" rtl="0" eaLnBrk="1" latinLnBrk="0" hangingPunct="1">
      <a:defRPr sz="48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D5F"/>
    <a:srgbClr val="FC8036"/>
    <a:srgbClr val="D5CBC9"/>
    <a:srgbClr val="C7B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1" d="100"/>
          <a:sy n="21" d="100"/>
        </p:scale>
        <p:origin x="25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846" y="4948790"/>
            <a:ext cx="18358247" cy="10527547"/>
          </a:xfrm>
        </p:spPr>
        <p:txBody>
          <a:bodyPr anchor="b"/>
          <a:lstStyle>
            <a:lvl1pPr algn="ctr">
              <a:defRPr sz="141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42" y="15882319"/>
            <a:ext cx="16198454" cy="730068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06" indent="0" algn="ctr">
              <a:buNone/>
              <a:defRPr sz="4724"/>
            </a:lvl2pPr>
            <a:lvl3pPr marL="2159813" indent="0" algn="ctr">
              <a:buNone/>
              <a:defRPr sz="4252"/>
            </a:lvl3pPr>
            <a:lvl4pPr marL="3239719" indent="0" algn="ctr">
              <a:buNone/>
              <a:defRPr sz="3779"/>
            </a:lvl4pPr>
            <a:lvl5pPr marL="4319626" indent="0" algn="ctr">
              <a:buNone/>
              <a:defRPr sz="3779"/>
            </a:lvl5pPr>
            <a:lvl6pPr marL="5399532" indent="0" algn="ctr">
              <a:buNone/>
              <a:defRPr sz="3779"/>
            </a:lvl6pPr>
            <a:lvl7pPr marL="6479438" indent="0" algn="ctr">
              <a:buNone/>
              <a:defRPr sz="3779"/>
            </a:lvl7pPr>
            <a:lvl8pPr marL="7559345" indent="0" algn="ctr">
              <a:buNone/>
              <a:defRPr sz="3779"/>
            </a:lvl8pPr>
            <a:lvl9pPr marL="8639251" indent="0" algn="ctr">
              <a:buNone/>
              <a:defRPr sz="37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6026" y="1609931"/>
            <a:ext cx="4657055" cy="256259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859" y="1609931"/>
            <a:ext cx="13701192" cy="256259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0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610" y="7538685"/>
            <a:ext cx="18628222" cy="12578457"/>
          </a:xfrm>
        </p:spPr>
        <p:txBody>
          <a:bodyPr anchor="b"/>
          <a:lstStyle>
            <a:lvl1pPr>
              <a:defRPr sz="141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610" y="20236139"/>
            <a:ext cx="18628222" cy="6614713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0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81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719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4pPr>
            <a:lvl5pPr marL="4319626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5pPr>
            <a:lvl6pPr marL="5399532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6pPr>
            <a:lvl7pPr marL="6479438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7pPr>
            <a:lvl8pPr marL="7559345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8pPr>
            <a:lvl9pPr marL="863925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858" y="8049654"/>
            <a:ext cx="9179124" cy="191861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3956" y="8049654"/>
            <a:ext cx="9179124" cy="191861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1609937"/>
            <a:ext cx="18628222" cy="5844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674" y="7412683"/>
            <a:ext cx="9136939" cy="363284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674" y="11045525"/>
            <a:ext cx="9136939" cy="162463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3957" y="7412683"/>
            <a:ext cx="9181937" cy="363284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06" indent="0">
              <a:buNone/>
              <a:defRPr sz="4724" b="1"/>
            </a:lvl2pPr>
            <a:lvl3pPr marL="2159813" indent="0">
              <a:buNone/>
              <a:defRPr sz="4252" b="1"/>
            </a:lvl3pPr>
            <a:lvl4pPr marL="3239719" indent="0">
              <a:buNone/>
              <a:defRPr sz="3779" b="1"/>
            </a:lvl4pPr>
            <a:lvl5pPr marL="4319626" indent="0">
              <a:buNone/>
              <a:defRPr sz="3779" b="1"/>
            </a:lvl5pPr>
            <a:lvl6pPr marL="5399532" indent="0">
              <a:buNone/>
              <a:defRPr sz="3779" b="1"/>
            </a:lvl6pPr>
            <a:lvl7pPr marL="6479438" indent="0">
              <a:buNone/>
              <a:defRPr sz="3779" b="1"/>
            </a:lvl7pPr>
            <a:lvl8pPr marL="7559345" indent="0">
              <a:buNone/>
              <a:defRPr sz="3779" b="1"/>
            </a:lvl8pPr>
            <a:lvl9pPr marL="8639251" indent="0">
              <a:buNone/>
              <a:defRPr sz="37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3957" y="11045525"/>
            <a:ext cx="9181937" cy="162463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2015913"/>
            <a:ext cx="6965897" cy="7055697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1937" y="4353820"/>
            <a:ext cx="10933956" cy="21489076"/>
          </a:xfrm>
        </p:spPr>
        <p:txBody>
          <a:bodyPr/>
          <a:lstStyle>
            <a:lvl1pPr>
              <a:defRPr sz="7558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9071610"/>
            <a:ext cx="6965897" cy="16806280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71" y="2015913"/>
            <a:ext cx="6965897" cy="7055697"/>
          </a:xfrm>
        </p:spPr>
        <p:txBody>
          <a:bodyPr anchor="b"/>
          <a:lstStyle>
            <a:lvl1pPr>
              <a:defRPr sz="75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1937" y="4353820"/>
            <a:ext cx="10933956" cy="21489076"/>
          </a:xfrm>
        </p:spPr>
        <p:txBody>
          <a:bodyPr anchor="t"/>
          <a:lstStyle>
            <a:lvl1pPr marL="0" indent="0">
              <a:buNone/>
              <a:defRPr sz="7558"/>
            </a:lvl1pPr>
            <a:lvl2pPr marL="1079906" indent="0">
              <a:buNone/>
              <a:defRPr sz="6614"/>
            </a:lvl2pPr>
            <a:lvl3pPr marL="2159813" indent="0">
              <a:buNone/>
              <a:defRPr sz="5669"/>
            </a:lvl3pPr>
            <a:lvl4pPr marL="3239719" indent="0">
              <a:buNone/>
              <a:defRPr sz="4724"/>
            </a:lvl4pPr>
            <a:lvl5pPr marL="4319626" indent="0">
              <a:buNone/>
              <a:defRPr sz="4724"/>
            </a:lvl5pPr>
            <a:lvl6pPr marL="5399532" indent="0">
              <a:buNone/>
              <a:defRPr sz="4724"/>
            </a:lvl6pPr>
            <a:lvl7pPr marL="6479438" indent="0">
              <a:buNone/>
              <a:defRPr sz="4724"/>
            </a:lvl7pPr>
            <a:lvl8pPr marL="7559345" indent="0">
              <a:buNone/>
              <a:defRPr sz="4724"/>
            </a:lvl8pPr>
            <a:lvl9pPr marL="8639251" indent="0">
              <a:buNone/>
              <a:defRPr sz="472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71" y="9071610"/>
            <a:ext cx="6965897" cy="16806280"/>
          </a:xfrm>
        </p:spPr>
        <p:txBody>
          <a:bodyPr/>
          <a:lstStyle>
            <a:lvl1pPr marL="0" indent="0">
              <a:buNone/>
              <a:defRPr sz="3779"/>
            </a:lvl1pPr>
            <a:lvl2pPr marL="1079906" indent="0">
              <a:buNone/>
              <a:defRPr sz="3307"/>
            </a:lvl2pPr>
            <a:lvl3pPr marL="2159813" indent="0">
              <a:buNone/>
              <a:defRPr sz="2834"/>
            </a:lvl3pPr>
            <a:lvl4pPr marL="3239719" indent="0">
              <a:buNone/>
              <a:defRPr sz="2362"/>
            </a:lvl4pPr>
            <a:lvl5pPr marL="4319626" indent="0">
              <a:buNone/>
              <a:defRPr sz="2362"/>
            </a:lvl5pPr>
            <a:lvl6pPr marL="5399532" indent="0">
              <a:buNone/>
              <a:defRPr sz="2362"/>
            </a:lvl6pPr>
            <a:lvl7pPr marL="6479438" indent="0">
              <a:buNone/>
              <a:defRPr sz="2362"/>
            </a:lvl7pPr>
            <a:lvl8pPr marL="7559345" indent="0">
              <a:buNone/>
              <a:defRPr sz="2362"/>
            </a:lvl8pPr>
            <a:lvl9pPr marL="8639251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58" y="1609937"/>
            <a:ext cx="18628222" cy="584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858" y="8049654"/>
            <a:ext cx="18628222" cy="1918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858" y="28026802"/>
            <a:ext cx="4859536" cy="1609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D435-EEBE-49E2-B45A-A44D79DF43D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317" y="28026802"/>
            <a:ext cx="7289304" cy="1609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3544" y="28026802"/>
            <a:ext cx="4859536" cy="1609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6B15-A74D-454F-8602-9369530C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59813" rtl="0" eaLnBrk="1" latinLnBrk="0" hangingPunct="1">
        <a:lnSpc>
          <a:spcPct val="90000"/>
        </a:lnSpc>
        <a:spcBef>
          <a:spcPct val="0"/>
        </a:spcBef>
        <a:buNone/>
        <a:defRPr sz="103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53" indent="-539953" algn="l" defTabSz="2159813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860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766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67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579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485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392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298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204" indent="-539953" algn="l" defTabSz="215981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0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813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719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626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532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438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345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251" algn="l" defTabSz="2159813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3000"/>
                <a:satMod val="150000"/>
                <a:shade val="98000"/>
                <a:lumMod val="102000"/>
              </a:schemeClr>
            </a:gs>
            <a:gs pos="74000">
              <a:srgbClr val="D5CB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331"/>
            <a:ext cx="21597938" cy="5760720"/>
          </a:xfrm>
          <a:prstGeom prst="roundRect">
            <a:avLst/>
          </a:prstGeom>
          <a:solidFill>
            <a:srgbClr val="FC803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3B1D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597938" cy="57766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4320" y="6112042"/>
            <a:ext cx="10378440" cy="23697398"/>
          </a:xfrm>
          <a:prstGeom prst="roundRect">
            <a:avLst/>
          </a:prstGeom>
          <a:ln>
            <a:solidFill>
              <a:srgbClr val="FC803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988041" y="6112042"/>
            <a:ext cx="10378442" cy="23697398"/>
          </a:xfrm>
          <a:prstGeom prst="roundRect">
            <a:avLst/>
          </a:prstGeom>
          <a:ln>
            <a:solidFill>
              <a:srgbClr val="FC803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" y="6869492"/>
            <a:ext cx="9738360" cy="535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" y="18333720"/>
            <a:ext cx="9738360" cy="49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8082" y="6869491"/>
            <a:ext cx="9738360" cy="535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0963" y="23789639"/>
            <a:ext cx="9738360" cy="213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0963" y="26799539"/>
            <a:ext cx="9738360" cy="213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72" y="101081"/>
            <a:ext cx="3032766" cy="5739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59" y="21324"/>
            <a:ext cx="3471679" cy="4133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7" r="54844"/>
          <a:stretch/>
        </p:blipFill>
        <p:spPr>
          <a:xfrm>
            <a:off x="274320" y="3593432"/>
            <a:ext cx="6286901" cy="2149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303"/>
            <a:ext cx="3052905" cy="4879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1897" y="2087872"/>
            <a:ext cx="5855369" cy="260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3B1D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pPr algn="ctr"/>
            <a:r>
              <a:rPr lang="en-US" sz="5400" dirty="0">
                <a:solidFill>
                  <a:srgbClr val="3B1D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8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2022-06-21T07:28:29Z</dcterms:created>
  <dcterms:modified xsi:type="dcterms:W3CDTF">2022-06-29T04:36:42Z</dcterms:modified>
</cp:coreProperties>
</file>